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58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71" d="100"/>
          <a:sy n="71" d="100"/>
        </p:scale>
        <p:origin x="618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3/8/2017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3/8/2017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3/8/2017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3/8/2017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3/8/2017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3/8/2017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 err="1" smtClean="0"/>
              <a:t>osTICKET</a:t>
            </a:r>
            <a:r>
              <a:rPr lang="es-MX" dirty="0" smtClean="0"/>
              <a:t>	</a:t>
            </a:r>
            <a:endParaRPr lang="es-MX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 smtClean="0"/>
              <a:t>Sistema de tickets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507067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¿En qué consiste un sistema de tickets?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097280" y="2262593"/>
            <a:ext cx="10058400" cy="4023360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§"/>
            </a:pPr>
            <a:r>
              <a:rPr lang="es-MX" sz="4000" dirty="0" smtClean="0"/>
              <a:t>Solución que administra y mantiene listas de reportes de incidentes dentro de una organización </a:t>
            </a:r>
          </a:p>
        </p:txBody>
      </p:sp>
    </p:spTree>
    <p:extLst>
      <p:ext uri="{BB962C8B-B14F-4D97-AF65-F5344CB8AC3E}">
        <p14:creationId xmlns:p14="http://schemas.microsoft.com/office/powerpoint/2010/main" val="1662508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91407" y="1978243"/>
            <a:ext cx="10058400" cy="1450757"/>
          </a:xfrm>
        </p:spPr>
        <p:txBody>
          <a:bodyPr/>
          <a:lstStyle/>
          <a:p>
            <a:pPr algn="ctr"/>
            <a:r>
              <a:rPr lang="es-MX" dirty="0" smtClean="0"/>
              <a:t>¿Con qué fin?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438035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osTicket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066800" y="2679451"/>
            <a:ext cx="10058400" cy="1798419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s-MX" sz="4000" dirty="0" smtClean="0"/>
              <a:t> Es </a:t>
            </a:r>
            <a:r>
              <a:rPr lang="es-MX" sz="4000" dirty="0"/>
              <a:t>un sistema de tickets open </a:t>
            </a:r>
            <a:r>
              <a:rPr lang="es-MX" sz="4000" dirty="0" err="1"/>
              <a:t>source</a:t>
            </a:r>
            <a:r>
              <a:rPr lang="es-MX" sz="4000" dirty="0"/>
              <a:t> para </a:t>
            </a:r>
            <a:r>
              <a:rPr lang="es-MX" sz="4000" dirty="0" smtClean="0"/>
              <a:t>el soporte </a:t>
            </a:r>
            <a:r>
              <a:rPr lang="es-MX" sz="4000" dirty="0"/>
              <a:t>mediante </a:t>
            </a:r>
            <a:r>
              <a:rPr lang="es-MX" sz="4000" dirty="0" smtClean="0"/>
              <a:t>tickets online</a:t>
            </a:r>
          </a:p>
          <a:p>
            <a:pPr marL="0" indent="0">
              <a:buNone/>
            </a:pPr>
            <a:endParaRPr lang="es-MX" sz="4000" dirty="0"/>
          </a:p>
        </p:txBody>
      </p:sp>
    </p:spTree>
    <p:extLst>
      <p:ext uri="{BB962C8B-B14F-4D97-AF65-F5344CB8AC3E}">
        <p14:creationId xmlns:p14="http://schemas.microsoft.com/office/powerpoint/2010/main" val="2822457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Funcionalidades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337123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2017-03-08_21-00-35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024" y="134471"/>
            <a:ext cx="11860305" cy="5446058"/>
          </a:xfrm>
        </p:spPr>
      </p:pic>
    </p:spTree>
    <p:extLst>
      <p:ext uri="{BB962C8B-B14F-4D97-AF65-F5344CB8AC3E}">
        <p14:creationId xmlns:p14="http://schemas.microsoft.com/office/powerpoint/2010/main" val="1182108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Retrospección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218</TotalTime>
  <Words>48</Words>
  <Application>Microsoft Office PowerPoint</Application>
  <PresentationFormat>Panorámica</PresentationFormat>
  <Paragraphs>8</Paragraphs>
  <Slides>6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0" baseType="lpstr">
      <vt:lpstr>Calibri</vt:lpstr>
      <vt:lpstr>Calibri Light</vt:lpstr>
      <vt:lpstr>Wingdings</vt:lpstr>
      <vt:lpstr>Retrospección</vt:lpstr>
      <vt:lpstr>osTICKET </vt:lpstr>
      <vt:lpstr>¿En qué consiste un sistema de tickets?</vt:lpstr>
      <vt:lpstr>¿Con qué fin?</vt:lpstr>
      <vt:lpstr>osTicket</vt:lpstr>
      <vt:lpstr>Funcionalidades</vt:lpstr>
      <vt:lpstr>Presentación de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osTICKET</dc:title>
  <dc:creator>Jorge Hdz. Cuecuecha</dc:creator>
  <cp:lastModifiedBy>Jorge Hdz. Cuecuecha</cp:lastModifiedBy>
  <cp:revision>5</cp:revision>
  <dcterms:created xsi:type="dcterms:W3CDTF">2017-03-08T23:36:02Z</dcterms:created>
  <dcterms:modified xsi:type="dcterms:W3CDTF">2017-03-09T03:14:25Z</dcterms:modified>
</cp:coreProperties>
</file>

<file path=docProps/thumbnail.jpeg>
</file>